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25" autoAdjust="0"/>
  </p:normalViewPr>
  <p:slideViewPr>
    <p:cSldViewPr>
      <p:cViewPr varScale="1">
        <p:scale>
          <a:sx n="111" d="100"/>
          <a:sy n="111" d="100"/>
        </p:scale>
        <p:origin x="-10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75F63-1243-46C4-B43A-C8F0D33ECF31}" type="datetimeFigureOut">
              <a:rPr lang="nb-NO" smtClean="0"/>
              <a:pPr/>
              <a:t>13.07.2014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B0BB1-F8B8-43B9-AE1C-8D90D297D82A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B0BB1-F8B8-43B9-AE1C-8D90D297D82A}" type="slidenum">
              <a:rPr lang="nb-NO" smtClean="0"/>
              <a:pPr/>
              <a:t>2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DF01-7341-4B2E-97AE-1E1F843BCA7E}" type="datetimeFigureOut">
              <a:rPr lang="nb-NO" smtClean="0"/>
              <a:pPr/>
              <a:t>13.07.2014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B9E0-CAF4-48DB-861E-A67637084FB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DF01-7341-4B2E-97AE-1E1F843BCA7E}" type="datetimeFigureOut">
              <a:rPr lang="nb-NO" smtClean="0"/>
              <a:pPr/>
              <a:t>13.07.2014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B9E0-CAF4-48DB-861E-A67637084FB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DF01-7341-4B2E-97AE-1E1F843BCA7E}" type="datetimeFigureOut">
              <a:rPr lang="nb-NO" smtClean="0"/>
              <a:pPr/>
              <a:t>13.07.2014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B9E0-CAF4-48DB-861E-A67637084FB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DF01-7341-4B2E-97AE-1E1F843BCA7E}" type="datetimeFigureOut">
              <a:rPr lang="nb-NO" smtClean="0"/>
              <a:pPr/>
              <a:t>13.07.2014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B9E0-CAF4-48DB-861E-A67637084FB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DF01-7341-4B2E-97AE-1E1F843BCA7E}" type="datetimeFigureOut">
              <a:rPr lang="nb-NO" smtClean="0"/>
              <a:pPr/>
              <a:t>13.07.2014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B9E0-CAF4-48DB-861E-A67637084FB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DF01-7341-4B2E-97AE-1E1F843BCA7E}" type="datetimeFigureOut">
              <a:rPr lang="nb-NO" smtClean="0"/>
              <a:pPr/>
              <a:t>13.07.2014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B9E0-CAF4-48DB-861E-A67637084FB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DF01-7341-4B2E-97AE-1E1F843BCA7E}" type="datetimeFigureOut">
              <a:rPr lang="nb-NO" smtClean="0"/>
              <a:pPr/>
              <a:t>13.07.2014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B9E0-CAF4-48DB-861E-A67637084FB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DF01-7341-4B2E-97AE-1E1F843BCA7E}" type="datetimeFigureOut">
              <a:rPr lang="nb-NO" smtClean="0"/>
              <a:pPr/>
              <a:t>13.07.2014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B9E0-CAF4-48DB-861E-A67637084FB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DF01-7341-4B2E-97AE-1E1F843BCA7E}" type="datetimeFigureOut">
              <a:rPr lang="nb-NO" smtClean="0"/>
              <a:pPr/>
              <a:t>13.07.2014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B9E0-CAF4-48DB-861E-A67637084FB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DF01-7341-4B2E-97AE-1E1F843BCA7E}" type="datetimeFigureOut">
              <a:rPr lang="nb-NO" smtClean="0"/>
              <a:pPr/>
              <a:t>13.07.2014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B9E0-CAF4-48DB-861E-A67637084FB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DF01-7341-4B2E-97AE-1E1F843BCA7E}" type="datetimeFigureOut">
              <a:rPr lang="nb-NO" smtClean="0"/>
              <a:pPr/>
              <a:t>13.07.2014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B9E0-CAF4-48DB-861E-A67637084FB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FDF01-7341-4B2E-97AE-1E1F843BCA7E}" type="datetimeFigureOut">
              <a:rPr lang="nb-NO" smtClean="0"/>
              <a:pPr/>
              <a:t>13.07.2014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CB9E0-CAF4-48DB-861E-A67637084FB6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3600" smtClean="0"/>
              <a:t>Tropical IR fluxes</a:t>
            </a:r>
            <a:endParaRPr lang="nb-NO" sz="360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2000" smtClean="0"/>
              <a:t>Starting at the surface</a:t>
            </a:r>
            <a:r>
              <a:rPr lang="nb-NO" sz="2000" smtClean="0"/>
              <a:t>, no clouds or </a:t>
            </a:r>
            <a:r>
              <a:rPr lang="nb-NO" sz="2000" smtClean="0"/>
              <a:t>rain</a:t>
            </a:r>
          </a:p>
          <a:p>
            <a:r>
              <a:rPr lang="nb-NO" sz="1200" smtClean="0"/>
              <a:t>(Red, Model Alt, is the saved background model run, here the upward IR flux) </a:t>
            </a:r>
            <a:endParaRPr lang="nb-NO" sz="1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000" smtClean="0"/>
              <a:t>But doubling CO2 does not make much difference</a:t>
            </a:r>
            <a:endParaRPr lang="nb-NO" sz="200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4022" y="1600200"/>
            <a:ext cx="631595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smtClean="0"/>
              <a:t>And a special gift for Tallbloke.</a:t>
            </a:r>
            <a:endParaRPr lang="nb-NO" sz="320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000" smtClean="0"/>
              <a:t>Adding a thick layer of clouds, up to 2.7 km</a:t>
            </a:r>
          </a:p>
          <a:p>
            <a:r>
              <a:rPr lang="nb-NO" sz="2000" smtClean="0"/>
              <a:t>Removing all CO2 and vapor</a:t>
            </a:r>
          </a:p>
          <a:p>
            <a:r>
              <a:rPr lang="nb-NO" sz="2000" smtClean="0"/>
              <a:t>As you can see that is basically lifting ’the surface’ to 2.7 km</a:t>
            </a:r>
            <a:endParaRPr lang="nb-NO" sz="2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4963" y="1600200"/>
            <a:ext cx="633407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000" smtClean="0"/>
              <a:t>CO2 400 ppm, net loss 69.4</a:t>
            </a:r>
            <a:endParaRPr lang="nb-NO" sz="200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5360" y="1600200"/>
            <a:ext cx="639327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000" smtClean="0"/>
              <a:t>Then remove all the CO2, net loss 76.6</a:t>
            </a:r>
            <a:endParaRPr lang="nb-NO" sz="200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0191" y="1600200"/>
            <a:ext cx="630361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000" smtClean="0"/>
              <a:t>… and all the water vapor, net loss 380</a:t>
            </a:r>
            <a:endParaRPr lang="nb-NO" sz="200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8133" y="1600200"/>
            <a:ext cx="634773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000" smtClean="0"/>
              <a:t>But doubling CO2 does not make much difference, net loss 67.8</a:t>
            </a:r>
            <a:endParaRPr lang="nb-NO" sz="200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4022" y="1600200"/>
            <a:ext cx="631595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2000" smtClean="0"/>
              <a:t/>
            </a:r>
            <a:br>
              <a:rPr lang="nb-NO" sz="2000" smtClean="0"/>
            </a:br>
            <a:r>
              <a:rPr lang="nb-NO" sz="2000" smtClean="0"/>
              <a:t/>
            </a:r>
            <a:br>
              <a:rPr lang="nb-NO" sz="2000" smtClean="0"/>
            </a:br>
            <a:r>
              <a:rPr lang="nb-NO" sz="2000" smtClean="0"/>
              <a:t/>
            </a:r>
            <a:br>
              <a:rPr lang="nb-NO" sz="2000" smtClean="0"/>
            </a:br>
            <a:r>
              <a:rPr lang="nb-NO" sz="2000" smtClean="0"/>
              <a:t/>
            </a:r>
            <a:br>
              <a:rPr lang="nb-NO" sz="2000" smtClean="0"/>
            </a:br>
            <a:r>
              <a:rPr lang="nb-NO" sz="2000" smtClean="0"/>
              <a:t/>
            </a:r>
            <a:br>
              <a:rPr lang="nb-NO" sz="2000" smtClean="0"/>
            </a:br>
            <a:r>
              <a:rPr lang="nb-NO" sz="2000" smtClean="0"/>
              <a:t/>
            </a:r>
            <a:br>
              <a:rPr lang="nb-NO" sz="2000" smtClean="0"/>
            </a:br>
            <a:r>
              <a:rPr lang="nb-NO" sz="2000" smtClean="0"/>
              <a:t/>
            </a:r>
            <a:br>
              <a:rPr lang="nb-NO" sz="2000" smtClean="0"/>
            </a:br>
            <a:r>
              <a:rPr lang="nb-NO" sz="2000" smtClean="0"/>
              <a:t/>
            </a:r>
            <a:br>
              <a:rPr lang="nb-NO" sz="2000" smtClean="0"/>
            </a:br>
            <a:r>
              <a:rPr lang="nb-NO" sz="2000" smtClean="0"/>
              <a:t/>
            </a:r>
            <a:br>
              <a:rPr lang="nb-NO" sz="2000" smtClean="0"/>
            </a:br>
            <a:r>
              <a:rPr lang="nb-NO" sz="2000" smtClean="0"/>
              <a:t/>
            </a:r>
            <a:br>
              <a:rPr lang="nb-NO" sz="2000" smtClean="0"/>
            </a:br>
            <a:r>
              <a:rPr lang="nb-NO" sz="2000" smtClean="0"/>
              <a:t>Then we move to the ’Top of Atmosphere’, here at 70 km</a:t>
            </a:r>
            <a:endParaRPr lang="nb-NO"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000" smtClean="0"/>
              <a:t>CO2 400 ppm</a:t>
            </a:r>
            <a:endParaRPr lang="nb-NO" sz="200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5062" y="1600200"/>
            <a:ext cx="63738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000" smtClean="0"/>
              <a:t>Then remove all the CO2</a:t>
            </a:r>
            <a:endParaRPr lang="nb-NO" sz="200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3492" y="1600200"/>
            <a:ext cx="631701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000" smtClean="0"/>
              <a:t>… and all the water vapor</a:t>
            </a:r>
            <a:endParaRPr lang="nb-NO" sz="200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1776" y="1600200"/>
            <a:ext cx="632044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129</Words>
  <Application>Microsoft Office PowerPoint</Application>
  <PresentationFormat>Skjermfremvisning (4:3)</PresentationFormat>
  <Paragraphs>17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3" baseType="lpstr">
      <vt:lpstr>Office-tema</vt:lpstr>
      <vt:lpstr>Tropical IR fluxes</vt:lpstr>
      <vt:lpstr>CO2 400 ppm, net loss 69.4</vt:lpstr>
      <vt:lpstr>Then remove all the CO2, net loss 76.6</vt:lpstr>
      <vt:lpstr>… and all the water vapor, net loss 380</vt:lpstr>
      <vt:lpstr>But doubling CO2 does not make much difference, net loss 67.8</vt:lpstr>
      <vt:lpstr>          Then we move to the ’Top of Atmosphere’, here at 70 km</vt:lpstr>
      <vt:lpstr>CO2 400 ppm</vt:lpstr>
      <vt:lpstr>Then remove all the CO2</vt:lpstr>
      <vt:lpstr>… and all the water vapor</vt:lpstr>
      <vt:lpstr>But doubling CO2 does not make much difference</vt:lpstr>
      <vt:lpstr>And a special gift for Tallbloke.</vt:lpstr>
      <vt:lpstr>Lysbilde 12</vt:lpstr>
    </vt:vector>
  </TitlesOfParts>
  <Company>Firmanavn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Tropical IR fluxes</dc:title>
  <dc:creator>Brukernavn</dc:creator>
  <cp:lastModifiedBy>Brukernavn</cp:lastModifiedBy>
  <cp:revision>12</cp:revision>
  <dcterms:created xsi:type="dcterms:W3CDTF">2014-07-12T21:30:39Z</dcterms:created>
  <dcterms:modified xsi:type="dcterms:W3CDTF">2014-07-13T09:16:13Z</dcterms:modified>
</cp:coreProperties>
</file>