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93FF-FD64-4941-954F-BFC7B878F068}" type="datetimeFigureOut">
              <a:rPr lang="nb-NO" smtClean="0"/>
              <a:t>26.02.2011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345C1-EDB1-4A0F-862B-82DC3881C002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93FF-FD64-4941-954F-BFC7B878F068}" type="datetimeFigureOut">
              <a:rPr lang="nb-NO" smtClean="0"/>
              <a:t>26.02.2011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345C1-EDB1-4A0F-862B-82DC3881C002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93FF-FD64-4941-954F-BFC7B878F068}" type="datetimeFigureOut">
              <a:rPr lang="nb-NO" smtClean="0"/>
              <a:t>26.02.2011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345C1-EDB1-4A0F-862B-82DC3881C002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93FF-FD64-4941-954F-BFC7B878F068}" type="datetimeFigureOut">
              <a:rPr lang="nb-NO" smtClean="0"/>
              <a:t>26.02.2011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345C1-EDB1-4A0F-862B-82DC3881C002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93FF-FD64-4941-954F-BFC7B878F068}" type="datetimeFigureOut">
              <a:rPr lang="nb-NO" smtClean="0"/>
              <a:t>26.02.2011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345C1-EDB1-4A0F-862B-82DC3881C002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93FF-FD64-4941-954F-BFC7B878F068}" type="datetimeFigureOut">
              <a:rPr lang="nb-NO" smtClean="0"/>
              <a:t>26.02.2011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345C1-EDB1-4A0F-862B-82DC3881C002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93FF-FD64-4941-954F-BFC7B878F068}" type="datetimeFigureOut">
              <a:rPr lang="nb-NO" smtClean="0"/>
              <a:t>26.02.2011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345C1-EDB1-4A0F-862B-82DC3881C002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93FF-FD64-4941-954F-BFC7B878F068}" type="datetimeFigureOut">
              <a:rPr lang="nb-NO" smtClean="0"/>
              <a:t>26.02.2011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345C1-EDB1-4A0F-862B-82DC3881C002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93FF-FD64-4941-954F-BFC7B878F068}" type="datetimeFigureOut">
              <a:rPr lang="nb-NO" smtClean="0"/>
              <a:t>26.02.2011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345C1-EDB1-4A0F-862B-82DC3881C002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93FF-FD64-4941-954F-BFC7B878F068}" type="datetimeFigureOut">
              <a:rPr lang="nb-NO" smtClean="0"/>
              <a:t>26.02.2011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345C1-EDB1-4A0F-862B-82DC3881C002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93FF-FD64-4941-954F-BFC7B878F068}" type="datetimeFigureOut">
              <a:rPr lang="nb-NO" smtClean="0"/>
              <a:t>26.02.2011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345C1-EDB1-4A0F-862B-82DC3881C002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093FF-FD64-4941-954F-BFC7B878F068}" type="datetimeFigureOut">
              <a:rPr lang="nb-NO" smtClean="0"/>
              <a:t>26.02.2011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345C1-EDB1-4A0F-862B-82DC3881C002}" type="slidenum">
              <a:rPr lang="nb-NO" smtClean="0"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" y="0"/>
            <a:ext cx="8153400" cy="704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" y="0"/>
            <a:ext cx="8153400" cy="704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" y="0"/>
            <a:ext cx="8153400" cy="704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Skjermfremvisning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3</vt:i4>
      </vt:variant>
    </vt:vector>
  </HeadingPairs>
  <TitlesOfParts>
    <vt:vector size="4" baseType="lpstr">
      <vt:lpstr>Office-tema</vt:lpstr>
      <vt:lpstr>Lysbilde 1</vt:lpstr>
      <vt:lpstr>Lysbilde 2</vt:lpstr>
      <vt:lpstr>Lysbilde 3</vt:lpstr>
    </vt:vector>
  </TitlesOfParts>
  <Company>Firmanavn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Brukernavn</dc:creator>
  <cp:lastModifiedBy>Brukernavn</cp:lastModifiedBy>
  <cp:revision>1</cp:revision>
  <dcterms:created xsi:type="dcterms:W3CDTF">2011-02-26T14:35:29Z</dcterms:created>
  <dcterms:modified xsi:type="dcterms:W3CDTF">2011-02-26T14:39:01Z</dcterms:modified>
</cp:coreProperties>
</file>